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media/image1.png" ContentType="image/pn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C92DDD-D65E-4140-BF84-BE0CA2D1C1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773969-D3CB-4E08-A6B3-68602081959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312DC8-8039-4073-A85B-9B6B802941E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343649-356D-4F33-A7D3-7ACFABE41A8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84DA044-1B63-4E06-B3C0-C9AC6E37BBD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4820301-8CFD-4A8A-99A3-0268FA282F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B22C153-B20B-458A-BACB-20FF1B3FD09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85CA7E-EE3F-440D-A0A4-F48F9891953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208E244-77FC-4D12-BAC1-6B3CFD443C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A14F1B8-6B7D-48DD-9AEC-E2EFCACA733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19311C-6576-4A58-AFC3-AB07C0C584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98A455-D75C-4016-998C-3E39D17B1A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5F4A56-A25B-4305-8ED6-6580524BD8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8FDDCD1-DCF8-4453-9557-CFA22F9E23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EB9E52-2222-4689-9639-9BF3336557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26E175-CA2F-4306-AF70-9BF4147A9D2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9A5676-FA07-4951-B6D5-489D6CA80D2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76C46C-3074-438B-BBDB-B3F7B238EA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6CEB3A-181B-4513-8872-287E1A3F5B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D06256-ECB0-4BEA-BA03-AC769A9471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74F9E0-9AB5-49C8-8176-7645DAB7E6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332266-A0A4-4ED0-BB92-E4C4EF4518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B865A3-C072-40E9-B206-C6646608E2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A33D99-630A-49CE-8738-9CC8C371E7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os estilos do texto mestre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16817F-E21B-45A6-B109-A707B45FBFCB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2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estilo do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pt-B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t-BR" sz="1400" spc="-1" strike="noStrike">
                <a:solidFill>
                  <a:srgbClr val="000000"/>
                </a:solidFill>
                <a:latin typeface="Times New Roman"/>
              </a:rPr>
              <a:t>&lt;rodapé&gt;</a:t>
            </a:r>
            <a:endParaRPr b="0" lang="pt-B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80DDF34-E131-456A-9D5F-66F48C7D541B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2.º nível de tópicos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3.º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4.º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1: Apresentação 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1" lang="pt-BR" sz="2400" spc="-1" strike="noStrike">
                <a:solidFill>
                  <a:srgbClr val="8b8b8b"/>
                </a:solidFill>
                <a:latin typeface="Calibri"/>
              </a:rPr>
              <a:t>(linha temática, título, instituição de origem e autores )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2: Justificativa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3: Objetivos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4: Metodologia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5 a 7: Desenvolvimento 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algn="l" pos="0"/>
              </a:tabLst>
            </a:pPr>
            <a:r>
              <a:rPr b="1" lang="pt-BR" sz="2000" spc="-1" strike="noStrike">
                <a:solidFill>
                  <a:srgbClr val="8b8b8b"/>
                </a:solidFill>
                <a:latin typeface="Calibri"/>
              </a:rPr>
              <a:t>(público alvo,  local, atividades realizadas e  resultados)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8: Referências Bibliográficas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3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Slide 9: Considerações finais 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1" lang="pt-BR" sz="2800" spc="-1" strike="noStrike">
                <a:solidFill>
                  <a:srgbClr val="8b8b8b"/>
                </a:solidFill>
                <a:latin typeface="Calibri"/>
              </a:rPr>
              <a:t>Contato: endereço de e-mail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360" y="0"/>
            <a:ext cx="9143640" cy="150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Application>LibreOffice/7.5.4.2$Windows_X86_64 LibreOffice_project/36ccfdc35048b057fd9854c757a8b67ec53977b6</Application>
  <AppVersion>15.0000</AppVersion>
  <Words>60</Words>
  <Paragraphs>13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2019-04-17T11:57:04Z</dcterms:created>
  <dc:creator>Thiene Pelosi Cassiavillani</dc:creator>
  <dc:description/>
  <dc:language>pt-BR</dc:language>
  <cp:lastModifiedBy/>
  <cp:lastPrinted>2019-04-30T13:34:58Z</cp:lastPrinted>
  <dcterms:modified xsi:type="dcterms:W3CDTF">2023-07-10T22:54:22Z</dcterms:modified>
  <cp:revision>28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8</vt:i4>
  </property>
</Properties>
</file>