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19900" cy="99187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538E"/>
    <a:srgbClr val="634F9A"/>
    <a:srgbClr val="42753F"/>
    <a:srgbClr val="D8B037"/>
    <a:srgbClr val="BB9D2E"/>
    <a:srgbClr val="DEAE39"/>
    <a:srgbClr val="B17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7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9C75F-7C85-44D0-932D-C37CF615A084}" type="datetimeFigureOut">
              <a:rPr lang="pt-BR" smtClean="0"/>
              <a:t>24/05/2022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FE921-100F-4D9B-85DE-7326E93C5AD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3568" y="1772816"/>
            <a:ext cx="7920880" cy="4165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/>
              <a:t>Slide 1: Apresentação </a:t>
            </a:r>
          </a:p>
          <a:p>
            <a:pPr algn="l"/>
            <a:r>
              <a:rPr lang="pt-BR" sz="2400" b="1" dirty="0"/>
              <a:t>(linha temática, título, instituição de origem e autores 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812FDE9-57E4-D3FE-4E8E-28A7B67502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87"/>
          <a:stretch/>
        </p:blipFill>
        <p:spPr>
          <a:xfrm>
            <a:off x="0" y="-9128"/>
            <a:ext cx="9144000" cy="1493912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3568" y="1772816"/>
            <a:ext cx="7920880" cy="4165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/>
              <a:t>Slide 2: Justificativa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A3C48FC-F157-4B4D-3304-1D7C36A2E0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87"/>
          <a:stretch/>
        </p:blipFill>
        <p:spPr>
          <a:xfrm>
            <a:off x="0" y="-9128"/>
            <a:ext cx="9144000" cy="1493912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61879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3568" y="1772816"/>
            <a:ext cx="7920880" cy="4165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/>
              <a:t>Slide 3: Objetivos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48C6674-BDB9-55EF-4548-CEF1C2ACEE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87"/>
          <a:stretch/>
        </p:blipFill>
        <p:spPr>
          <a:xfrm>
            <a:off x="0" y="-9128"/>
            <a:ext cx="9144000" cy="1493912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61879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3568" y="1772816"/>
            <a:ext cx="7920880" cy="4165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/>
              <a:t>Slide 4: Metodologia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D7E7EC9-AF0D-7DA8-F6DE-E42D364B96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87"/>
          <a:stretch/>
        </p:blipFill>
        <p:spPr>
          <a:xfrm>
            <a:off x="0" y="-9128"/>
            <a:ext cx="9144000" cy="1493912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61879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3568" y="1772816"/>
            <a:ext cx="7920880" cy="4165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/>
              <a:t>Slide 5 a 7: Desenvolvimento </a:t>
            </a:r>
          </a:p>
          <a:p>
            <a:pPr algn="l"/>
            <a:r>
              <a:rPr lang="pt-BR" sz="2000" b="1" dirty="0"/>
              <a:t>(público alvo,  local, atividades realizadas e  resultados)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FC37548-97A2-6208-C595-6678CF06D4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87"/>
          <a:stretch/>
        </p:blipFill>
        <p:spPr>
          <a:xfrm>
            <a:off x="0" y="-9128"/>
            <a:ext cx="9144000" cy="1493912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81726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3568" y="1772816"/>
            <a:ext cx="7920880" cy="4165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/>
              <a:t>Slide 8: Referências Bibliográficas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61D81A3-3D36-C060-FDD9-38E437FC9C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87"/>
          <a:stretch/>
        </p:blipFill>
        <p:spPr>
          <a:xfrm>
            <a:off x="0" y="-9128"/>
            <a:ext cx="9144000" cy="1493912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81726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3568" y="1772816"/>
            <a:ext cx="7920880" cy="4165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/>
              <a:t>Slide 9: Considerações finais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3013830-AE89-9F7F-E7ED-0106B65B06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87"/>
          <a:stretch/>
        </p:blipFill>
        <p:spPr>
          <a:xfrm>
            <a:off x="0" y="-9128"/>
            <a:ext cx="9144000" cy="1493912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20099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3568" y="1772816"/>
            <a:ext cx="7920880" cy="4165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2800" b="1" dirty="0"/>
          </a:p>
          <a:p>
            <a:pPr algn="l"/>
            <a:endParaRPr lang="pt-BR" sz="2800" b="1" dirty="0"/>
          </a:p>
          <a:p>
            <a:pPr algn="l"/>
            <a:endParaRPr lang="pt-BR" sz="2800" b="1" dirty="0"/>
          </a:p>
          <a:p>
            <a:r>
              <a:rPr lang="pt-BR" sz="2800" b="1" dirty="0"/>
              <a:t>Contato: endereço de e-mail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35C66A1-5ADB-1E4C-E9AE-E4AC5127DF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87"/>
          <a:stretch/>
        </p:blipFill>
        <p:spPr>
          <a:xfrm>
            <a:off x="0" y="-9128"/>
            <a:ext cx="9144000" cy="1493912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478790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60</Words>
  <Application>Microsoft Office PowerPoint</Application>
  <PresentationFormat>Apresentação na tela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Thiene Pelosi Cassiavillani</dc:creator>
  <cp:lastModifiedBy>Bruno Camargo Canesso</cp:lastModifiedBy>
  <cp:revision>27</cp:revision>
  <cp:lastPrinted>2019-04-30T13:34:58Z</cp:lastPrinted>
  <dcterms:created xsi:type="dcterms:W3CDTF">2019-04-17T11:57:04Z</dcterms:created>
  <dcterms:modified xsi:type="dcterms:W3CDTF">2022-05-24T19:57:17Z</dcterms:modified>
</cp:coreProperties>
</file>